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423BA-0D55-5F05-7F4C-5E19175C3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8AEB19-80AF-7E00-81F7-1F64B5B183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557402-EB7A-26BD-2766-CB2136EAC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1995D-BAD2-3174-D9FA-332AD05EC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B0EB7-5E90-C593-0048-A422BDD63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35778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482C0-D253-A1FE-9259-C52F8FDB6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DA1651-BBEB-F0E7-1151-5C64720CC3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242DE-DA02-A1FD-CA55-6D50B97E7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00F75-519B-9E31-246C-6BCCB9323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B7F7E-1417-FC0C-2300-A59AD9907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7697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7712DD-DA1E-EB1C-B201-FB60CBC32A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CF0567-82D7-CB76-46B3-67E99A83D0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69EF2-7443-9272-F10E-41831EAB8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BE81C-89A2-CE85-A74C-4DBD3AD3C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4E705-DE3D-86D7-F51A-720721AD6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39761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ABFAE-CC1F-EF9D-250B-53BC76A21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155F0-8160-5833-C595-CBFE55F68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3C79A-C78A-7600-64A6-85DA6A842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63790-C6AF-3B74-FAD5-61666751D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005EC-117B-A0DB-7EB5-92003A36D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1889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0D8DB-EBAF-1A13-9DA5-1680A0C61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5873A-4C71-E80D-9C26-B8C7D79F6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ACF88-7562-5C0B-6048-4A461DDDD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34BA4-102C-CBAF-6092-33DE6188A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46D4F-14C6-37F4-72A0-8AD527BE2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55781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A5C8B-A0EB-0F48-07AB-F58BC46A7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CE4B4-84C7-B86C-93A4-D0177F66AE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5B25C6-1676-8F94-8566-C6C80A94F6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7CF90-94B0-A864-8A9D-2D876E080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47878-57A9-EB35-24F8-E7C2E7B6C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A871E5-8045-BE61-F169-C6E76E82F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20800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EEB43-647B-CA54-24E8-6940DE000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87E04D-B9E8-D44D-3300-E1EA7FD44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E508A0-ED41-849B-30E5-47AD05AC5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004E3-61C8-6B7C-5D84-F5855F7C54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B10D4D-0E73-0070-3B64-5DD7324E3D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8C75EF-4261-0497-A61D-1791E0905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32AC2C-B06E-6CFC-6D01-DCA767935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F241FD-971A-F0EC-C92B-C6D60F5AB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15262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5CFE-276A-3624-2F89-BDCE1B1DE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90A4D7-0350-61CB-B7C4-77A41EE4C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BBE79F-2B12-D07B-D147-3DD77CCE4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47B5ED-C4E9-A831-177D-F084BB239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67527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498555-220C-60FA-BB01-B396A2327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20E0FB-D177-E3CF-0BB3-AF8E381AD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1F6FC6-8093-F55F-C58F-E8E835DDA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32041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98AB2-3F76-4E04-B281-D26666EF7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85940-5CB2-5556-6348-2C697904E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8D7463-3ECA-48DB-67EA-95F5BDD8B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15324-5E94-2F69-6E2A-C5B022C97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52686-32B0-E36A-93C4-991FE639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BC3E61-7CAC-00D0-3AE1-287A7564B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14136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EEA28-92E0-F6FF-B66D-A22B9D5A6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62E778-B17F-409F-DFFE-0A5C8AC90E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9DEA1-82B6-CAF8-1A84-C8644554D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0F021-A4F8-342E-0FA3-D0046243E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70F0A0-093C-124A-C141-E5FD434D8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E3FE92-381E-74BB-7340-01AF38746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29021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6DA6E7-92D4-8920-6717-4C4649775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220A1-14E8-EF90-8F00-E9DF280EB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42670-E724-8CCB-D80C-9414068DF4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08B6B9-0AE9-4D74-A727-BEAC39D1AACF}" type="datetimeFigureOut">
              <a:rPr lang="en-ZA" smtClean="0"/>
              <a:t>2024/05/22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2CA03-271C-1A22-4C5A-1435136E93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BA232-F422-D4F3-8EDE-3249372418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60D0FC-814D-4632-8700-251F15CE295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88404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04E7E-AA0A-D0A8-103A-A21555AC4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9938" y="1389649"/>
            <a:ext cx="10832123" cy="3308960"/>
          </a:xfrm>
          <a:solidFill>
            <a:schemeClr val="accent5"/>
          </a:solidFill>
        </p:spPr>
        <p:txBody>
          <a:bodyPr anchor="ctr"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ZARILOGISTICS</a:t>
            </a:r>
            <a:endParaRPr lang="en-ZA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538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0A99EB-1B89-F7C1-FEDC-3FED839C388C}"/>
              </a:ext>
            </a:extLst>
          </p:cNvPr>
          <p:cNvSpPr txBox="1"/>
          <p:nvPr/>
        </p:nvSpPr>
        <p:spPr>
          <a:xfrm>
            <a:off x="4831541" y="182881"/>
            <a:ext cx="3772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OTHER SERVICES: Nested PAGE A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026684-119E-86D8-59AF-57AD321401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1" t="15368" r="1692" b="5415"/>
          <a:stretch/>
        </p:blipFill>
        <p:spPr>
          <a:xfrm>
            <a:off x="211015" y="647113"/>
            <a:ext cx="11774660" cy="543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89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2E2C0F-B602-8270-8455-8BF07C4E01BF}"/>
              </a:ext>
            </a:extLst>
          </p:cNvPr>
          <p:cNvSpPr txBox="1"/>
          <p:nvPr/>
        </p:nvSpPr>
        <p:spPr>
          <a:xfrm>
            <a:off x="4831541" y="182881"/>
            <a:ext cx="3764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OTHER SERVICES: Nested PAGE B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6B1CE5-6942-31C2-0972-76FB78D168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5" t="13726" r="1693" b="5209"/>
          <a:stretch/>
        </p:blipFill>
        <p:spPr>
          <a:xfrm>
            <a:off x="196948" y="703382"/>
            <a:ext cx="11788726" cy="555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432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2619B2-72E3-14F6-66A5-5C828008069D}"/>
              </a:ext>
            </a:extLst>
          </p:cNvPr>
          <p:cNvSpPr txBox="1"/>
          <p:nvPr/>
        </p:nvSpPr>
        <p:spPr>
          <a:xfrm>
            <a:off x="4789337" y="182881"/>
            <a:ext cx="2316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CONTACT US: PAGE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00740D-F966-0A35-0077-4DB7D65803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0" t="16394" r="2500" b="5209"/>
          <a:stretch/>
        </p:blipFill>
        <p:spPr>
          <a:xfrm>
            <a:off x="243840" y="552213"/>
            <a:ext cx="11704320" cy="537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129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FC0A0A-2623-7404-BF5E-0BDF9F42BBF7}"/>
              </a:ext>
            </a:extLst>
          </p:cNvPr>
          <p:cNvSpPr txBox="1"/>
          <p:nvPr/>
        </p:nvSpPr>
        <p:spPr>
          <a:xfrm>
            <a:off x="4789337" y="182881"/>
            <a:ext cx="2316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CONTACT US: PAGE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C56276-DF07-284B-8AF8-7A51577CEF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23" t="14957" r="4808" b="7466"/>
          <a:stretch/>
        </p:blipFill>
        <p:spPr>
          <a:xfrm>
            <a:off x="844062" y="829990"/>
            <a:ext cx="10761784" cy="531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664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0C17E-717B-ADCF-1038-7F1A32AD41A5}"/>
              </a:ext>
            </a:extLst>
          </p:cNvPr>
          <p:cNvSpPr txBox="1">
            <a:spLocks/>
          </p:cNvSpPr>
          <p:nvPr/>
        </p:nvSpPr>
        <p:spPr>
          <a:xfrm>
            <a:off x="679938" y="1389649"/>
            <a:ext cx="10832123" cy="3308960"/>
          </a:xfrm>
          <a:prstGeom prst="rect">
            <a:avLst/>
          </a:prstGeom>
          <a:solidFill>
            <a:schemeClr val="accent5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THANK YOU</a:t>
            </a:r>
            <a:endParaRPr lang="en-ZA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350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77FBE5-02B1-05C1-B37D-A3FC32A86BD3}"/>
              </a:ext>
            </a:extLst>
          </p:cNvPr>
          <p:cNvSpPr txBox="1"/>
          <p:nvPr/>
        </p:nvSpPr>
        <p:spPr>
          <a:xfrm>
            <a:off x="5352046" y="182881"/>
            <a:ext cx="15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HOME: PAGE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7E2D8C-E5AB-B469-CEE8-A910B0D05C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1" t="17625" r="2038" b="5824"/>
          <a:stretch/>
        </p:blipFill>
        <p:spPr>
          <a:xfrm>
            <a:off x="243839" y="552213"/>
            <a:ext cx="11704321" cy="524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089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799221F-B2F9-B9B8-6271-19D7C5037BA3}"/>
              </a:ext>
            </a:extLst>
          </p:cNvPr>
          <p:cNvSpPr txBox="1"/>
          <p:nvPr/>
        </p:nvSpPr>
        <p:spPr>
          <a:xfrm>
            <a:off x="5352046" y="182881"/>
            <a:ext cx="15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HOME: PAGE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13726B-8058-DD6E-8FB1-AEA716C7B2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5" t="15162" r="3307" b="6235"/>
          <a:stretch/>
        </p:blipFill>
        <p:spPr>
          <a:xfrm>
            <a:off x="300111" y="622553"/>
            <a:ext cx="11591778" cy="538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12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9DC733-71C5-7B9D-FA37-4A9C27A439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6" t="17420" r="3423" b="5004"/>
          <a:stretch/>
        </p:blipFill>
        <p:spPr>
          <a:xfrm>
            <a:off x="253218" y="717449"/>
            <a:ext cx="11521440" cy="53175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EB84F6-634E-E1CF-FD9D-F894E405BDD0}"/>
              </a:ext>
            </a:extLst>
          </p:cNvPr>
          <p:cNvSpPr txBox="1"/>
          <p:nvPr/>
        </p:nvSpPr>
        <p:spPr>
          <a:xfrm>
            <a:off x="5352046" y="182881"/>
            <a:ext cx="15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HOME: PAGE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143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858D6E-B6A8-97DD-EFF4-72434633CD77}"/>
              </a:ext>
            </a:extLst>
          </p:cNvPr>
          <p:cNvSpPr txBox="1"/>
          <p:nvPr/>
        </p:nvSpPr>
        <p:spPr>
          <a:xfrm>
            <a:off x="5352046" y="182881"/>
            <a:ext cx="2008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 US: PAGE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C2ED2E-F9A9-B006-F933-6F42FA8859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6" t="19471" r="2500" b="5415"/>
          <a:stretch/>
        </p:blipFill>
        <p:spPr>
          <a:xfrm>
            <a:off x="264941" y="619035"/>
            <a:ext cx="11662118" cy="514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388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445679-1127-29C8-623A-3988EDED96EB}"/>
              </a:ext>
            </a:extLst>
          </p:cNvPr>
          <p:cNvSpPr txBox="1"/>
          <p:nvPr/>
        </p:nvSpPr>
        <p:spPr>
          <a:xfrm>
            <a:off x="5352046" y="182881"/>
            <a:ext cx="2008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 US: PAGE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32AA3B-6B3B-B977-8D00-4A76BF4052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1" t="15162" r="2500" b="6646"/>
          <a:stretch/>
        </p:blipFill>
        <p:spPr>
          <a:xfrm>
            <a:off x="257907" y="552213"/>
            <a:ext cx="11676185" cy="535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76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719C4B-8C9C-32A4-5525-37470DCCD0EB}"/>
              </a:ext>
            </a:extLst>
          </p:cNvPr>
          <p:cNvSpPr txBox="1"/>
          <p:nvPr/>
        </p:nvSpPr>
        <p:spPr>
          <a:xfrm>
            <a:off x="5352046" y="182881"/>
            <a:ext cx="2008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 US: PAGE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7E9352-52F4-2FBE-6A4D-A7E7EEAFAC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5" t="15573" r="3654" b="5414"/>
          <a:stretch/>
        </p:blipFill>
        <p:spPr>
          <a:xfrm>
            <a:off x="196948" y="636621"/>
            <a:ext cx="11577711" cy="541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14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E71B75-D25D-4683-08D2-A5B7CF2DE4E1}"/>
              </a:ext>
            </a:extLst>
          </p:cNvPr>
          <p:cNvSpPr txBox="1"/>
          <p:nvPr/>
        </p:nvSpPr>
        <p:spPr>
          <a:xfrm>
            <a:off x="4831541" y="182881"/>
            <a:ext cx="276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OTHER SERVICES: PAGE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297D55-4CCC-64C3-6D2B-E9300ABC5E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9" t="17830" r="1692" b="5004"/>
          <a:stretch/>
        </p:blipFill>
        <p:spPr>
          <a:xfrm>
            <a:off x="180535" y="552213"/>
            <a:ext cx="11830930" cy="528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592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5DF1B5-ED78-DC3F-42FC-0E302F4FCFE4}"/>
              </a:ext>
            </a:extLst>
          </p:cNvPr>
          <p:cNvSpPr txBox="1"/>
          <p:nvPr/>
        </p:nvSpPr>
        <p:spPr>
          <a:xfrm>
            <a:off x="4831541" y="182881"/>
            <a:ext cx="276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OTHER SERVICES: PAGE</a:t>
            </a:r>
            <a:endParaRPr lang="en-ZA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B09058-1BCE-E29D-E8B4-2CF189098D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5" t="15162" r="1693" b="6235"/>
          <a:stretch/>
        </p:blipFill>
        <p:spPr>
          <a:xfrm>
            <a:off x="187569" y="735037"/>
            <a:ext cx="11816862" cy="538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95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52</Words>
  <Application>Microsoft Office PowerPoint</Application>
  <PresentationFormat>Widescreen</PresentationFormat>
  <Paragraphs>14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Roboto</vt:lpstr>
      <vt:lpstr>Office Theme</vt:lpstr>
      <vt:lpstr>ZARILOGISTICS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ZARILOGISTICS</dc:title>
  <dc:creator>Vuyo Mamabolo</dc:creator>
  <cp:lastModifiedBy>Vuyo Mamabolo</cp:lastModifiedBy>
  <cp:revision>17</cp:revision>
  <dcterms:created xsi:type="dcterms:W3CDTF">2024-05-22T17:07:12Z</dcterms:created>
  <dcterms:modified xsi:type="dcterms:W3CDTF">2024-05-22T17:30:46Z</dcterms:modified>
</cp:coreProperties>
</file>

<file path=docProps/thumbnail.jpeg>
</file>